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11/17/14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AOS 43Curriculum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is state testing impacting our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2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NECAP testing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state requires that all students in grades 3-8 and 11 are tested on a yearly basis in ELA and math.  Students in grades 5, 8 and 11 are also assessed in science. </a:t>
            </a:r>
          </a:p>
          <a:p>
            <a:r>
              <a:rPr lang="en-US" dirty="0" smtClean="0"/>
              <a:t>These scores are reported in the newspaper and each school is given a report card that is required to be shared with parents. </a:t>
            </a:r>
          </a:p>
          <a:p>
            <a:r>
              <a:rPr lang="en-US" dirty="0" smtClean="0"/>
              <a:t>In the last two years Department of Education (DOE) has also used a formula to determine each school’s letter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9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those letter grades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adhere to the philosophy that they don’t mean much- a one setting snapshot. We have done a small analysis and discovered…</a:t>
            </a:r>
          </a:p>
          <a:p>
            <a:r>
              <a:rPr lang="en-US" dirty="0" smtClean="0"/>
              <a:t>Students that have been identified as students with special needs are one reason for our grade. </a:t>
            </a:r>
          </a:p>
          <a:p>
            <a:r>
              <a:rPr lang="en-US" dirty="0" smtClean="0"/>
              <a:t>Not having the right percentage of students taking the test have impacted our grade at the middle/high school. </a:t>
            </a:r>
          </a:p>
          <a:p>
            <a:r>
              <a:rPr lang="en-US" dirty="0" smtClean="0"/>
              <a:t>However, we know we have areas to work on. We have examined each content area to determine what changes we can make.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2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ELA- Reading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years ago we realized that our reading scores on the NECAP didn’t match with the assessments we were doing at school.  </a:t>
            </a:r>
          </a:p>
          <a:p>
            <a:r>
              <a:rPr lang="en-US" dirty="0" smtClean="0"/>
              <a:t>We selected a new assessment tool that would give us true scores. </a:t>
            </a:r>
          </a:p>
          <a:p>
            <a:r>
              <a:rPr lang="en-US" dirty="0" smtClean="0"/>
              <a:t>At the same time the Title I team spoke with the Superintendent about restructuring and adding a Literacy Coach.</a:t>
            </a:r>
          </a:p>
          <a:p>
            <a:r>
              <a:rPr lang="en-US" dirty="0" smtClean="0"/>
              <a:t>He agreed to add two in SAD 41 and in SAD 31 we added one literacy coach and a literacy interventionist at the middle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5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ELA-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year we analyzed our writing scores and realized that we had less than 30% of our students meeting the writing standard on the NECAP/SAT.</a:t>
            </a:r>
          </a:p>
          <a:p>
            <a:r>
              <a:rPr lang="en-US" dirty="0" smtClean="0"/>
              <a:t>In grades K-8 we have purchased a new writing program that is aligned with the standards.</a:t>
            </a:r>
          </a:p>
          <a:p>
            <a:r>
              <a:rPr lang="en-US" dirty="0" smtClean="0"/>
              <a:t>At the high school we are using the writing rubrics that the state testing uses so students will be familiar with the tool.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0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95% of our elementary teachers have participated in intense training for the math program. </a:t>
            </a:r>
          </a:p>
          <a:p>
            <a:r>
              <a:rPr lang="en-US" dirty="0" smtClean="0"/>
              <a:t>At the middle and high schools we have purchased/using new programs that are aligned with the Common Core State Standards.</a:t>
            </a:r>
          </a:p>
          <a:p>
            <a:r>
              <a:rPr lang="en-US" dirty="0" smtClean="0"/>
              <a:t>In SAD 31 we have added a math interventionist at the middle school.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95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Common Core State Standards</a:t>
            </a:r>
            <a:br>
              <a:rPr lang="en-US" sz="3200" dirty="0" smtClean="0"/>
            </a:br>
            <a:r>
              <a:rPr lang="en-US" sz="3200" dirty="0" smtClean="0"/>
              <a:t>Or </a:t>
            </a:r>
            <a:br>
              <a:rPr lang="en-US" sz="3200" dirty="0" smtClean="0"/>
            </a:br>
            <a:r>
              <a:rPr lang="en-US" sz="3200" dirty="0" smtClean="0"/>
              <a:t>Maine Learning 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state legislature has passed into law new ELA and math standards for each grade level. </a:t>
            </a:r>
          </a:p>
          <a:p>
            <a:r>
              <a:rPr lang="en-US" dirty="0" smtClean="0"/>
              <a:t>We have spent two years working to put these new expectations into our curriculum.  </a:t>
            </a:r>
          </a:p>
          <a:p>
            <a:r>
              <a:rPr lang="en-US" dirty="0" smtClean="0"/>
              <a:t>We have selected Power Standards at each grade level (6-12)</a:t>
            </a:r>
          </a:p>
          <a:p>
            <a:r>
              <a:rPr lang="en-US" dirty="0" smtClean="0"/>
              <a:t>We created a rubric for what students need to do to meet the standard.</a:t>
            </a:r>
          </a:p>
          <a:p>
            <a:r>
              <a:rPr lang="en-US" dirty="0" smtClean="0"/>
              <a:t>We are in the process of creating self-reflections for students so that they can keep track of the standards they are meeting. </a:t>
            </a:r>
          </a:p>
          <a:p>
            <a:r>
              <a:rPr lang="en-US" dirty="0" smtClean="0"/>
              <a:t>Share example of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1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happening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Literacy Coaches are teaching a class with 41 teachers participating.</a:t>
            </a:r>
          </a:p>
          <a:p>
            <a:r>
              <a:rPr lang="en-US" dirty="0" smtClean="0"/>
              <a:t>21 teachers participated in a writing workshop training this summer for the new writing program.</a:t>
            </a:r>
          </a:p>
          <a:p>
            <a:r>
              <a:rPr lang="en-US" dirty="0" smtClean="0"/>
              <a:t>10 ELA teachers spent two days working on the ELA curriculum this summer.</a:t>
            </a:r>
          </a:p>
          <a:p>
            <a:r>
              <a:rPr lang="en-US" dirty="0" smtClean="0"/>
              <a:t>9 Math teachers spent two days working on the math curriculum this summer.</a:t>
            </a:r>
          </a:p>
          <a:p>
            <a:r>
              <a:rPr lang="en-US" dirty="0" smtClean="0"/>
              <a:t>6 science teachers spent a week as part of the Physical Science Partnership working on curriculum and instruction.</a:t>
            </a:r>
          </a:p>
          <a:p>
            <a:r>
              <a:rPr lang="en-US" dirty="0" smtClean="0"/>
              <a:t>4 teachers presented instructional strategies to 13 teachers.</a:t>
            </a:r>
          </a:p>
          <a:p>
            <a:r>
              <a:rPr lang="en-US" dirty="0" smtClean="0"/>
              <a:t>Curriculum work continues in ELA, math, science and we are adding Visual Arts this week and Social studies after the break.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7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moving forward…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preparing for the new state assessment called the Smarter Balanced Assessment Consortium (The state has just changed the name to the MEA: ELA/Literacy and math)</a:t>
            </a:r>
          </a:p>
          <a:p>
            <a:r>
              <a:rPr lang="en-US" dirty="0" smtClean="0"/>
              <a:t>Two components to assessment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 students will be tested on the Common Core State Standards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09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37</TotalTime>
  <Words>664</Words>
  <Application>Microsoft Macintosh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Genesis</vt:lpstr>
      <vt:lpstr>AOS 43Curriculum</vt:lpstr>
      <vt:lpstr>NECAP testing </vt:lpstr>
      <vt:lpstr>What do those letter grades mean?</vt:lpstr>
      <vt:lpstr>ELA- Reading </vt:lpstr>
      <vt:lpstr>ELA- Writing</vt:lpstr>
      <vt:lpstr>Math</vt:lpstr>
      <vt:lpstr>Common Core State Standards Or  Maine Learning Results</vt:lpstr>
      <vt:lpstr>What is happening now?</vt:lpstr>
      <vt:lpstr>And moving forward…</vt:lpstr>
    </vt:vector>
  </TitlesOfParts>
  <Company>AOS 43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AOS 43Curriculum</dc:title>
  <dc:creator>Stacy Shorey</dc:creator>
  <cp:lastModifiedBy>Stacy Shorey</cp:lastModifiedBy>
  <cp:revision>4</cp:revision>
  <dcterms:created xsi:type="dcterms:W3CDTF">2014-11-18T00:51:56Z</dcterms:created>
  <dcterms:modified xsi:type="dcterms:W3CDTF">2014-11-18T01:29:23Z</dcterms:modified>
</cp:coreProperties>
</file>